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3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56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8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64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31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55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2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15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30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12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1300-84F5-4DC3-A20C-518A77DFFFB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DEC9-F52E-4E71-BD06-27286C77A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131" y="195290"/>
            <a:ext cx="5257253" cy="1314915"/>
          </a:xfrm>
        </p:spPr>
        <p:txBody>
          <a:bodyPr/>
          <a:lstStyle/>
          <a:p>
            <a:r>
              <a:rPr lang="en-IN" b="1" dirty="0" smtClean="0"/>
              <a:t>E-Cell</a:t>
            </a:r>
            <a:endParaRPr lang="en-IN" b="1" dirty="0"/>
          </a:p>
        </p:txBody>
      </p:sp>
      <p:pic>
        <p:nvPicPr>
          <p:cNvPr id="3074" name="Picture 2" descr="What is Entrepreneurship Cell? - IIMT University Official Blog - Explore  more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152"/>
            <a:ext cx="4381500" cy="5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Entrepreneurship Cell? - IIMT University Official Blog - Explore  more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2" y="1992504"/>
            <a:ext cx="61055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4" y="172764"/>
            <a:ext cx="11579772" cy="65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3" y="-1"/>
            <a:ext cx="11616559" cy="65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41" y="0"/>
            <a:ext cx="12265572" cy="72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3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303" y="7938"/>
            <a:ext cx="12598303" cy="70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2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6" y="-8869"/>
            <a:ext cx="12207766" cy="68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DELL</cp:lastModifiedBy>
  <cp:revision>19</cp:revision>
  <dcterms:created xsi:type="dcterms:W3CDTF">2024-10-21T06:36:14Z</dcterms:created>
  <dcterms:modified xsi:type="dcterms:W3CDTF">2024-12-04T13:08:26Z</dcterms:modified>
</cp:coreProperties>
</file>